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Restaurant Rewards Mobile App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 smtClean="0"/>
              <a:t>Scan. Earn. Redeem.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Sample Screenshots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63" y="1417638"/>
            <a:ext cx="3376474" cy="506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23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Problem / Opportunity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Customers often forget or lose loyalty cards. Restaurants struggle to track repeat customers.</a:t>
            </a:r>
          </a:p>
          <a:p>
            <a:endParaRPr/>
          </a:p>
          <a:p>
            <a:r>
              <a:t>Our solution: a mobile app that rewards users by scanning QR codes at partner restaurants.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Solution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Users scan a QR code on their bill or receipt.</a:t>
            </a:r>
          </a:p>
          <a:p>
            <a:r>
              <a:t>Points are automatically added to their account.</a:t>
            </a:r>
          </a:p>
          <a:p>
            <a:r>
              <a:t>Points can be redeemed for discounts or rewards.</a:t>
            </a:r>
          </a:p>
          <a:p>
            <a:endParaRPr/>
          </a:p>
          <a:p>
            <a:r>
              <a:t>This encourages customer loyalty and return visits.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QR Code Scanning at restaurant checkout</a:t>
            </a:r>
          </a:p>
          <a:p>
            <a:pPr marL="0" indent="0">
              <a:buNone/>
            </a:pPr>
            <a:r>
              <a:rPr dirty="0"/>
              <a:t>• Automatic points addition</a:t>
            </a:r>
          </a:p>
          <a:p>
            <a:pPr marL="0" indent="0">
              <a:buNone/>
            </a:pPr>
            <a:r>
              <a:rPr dirty="0"/>
              <a:t>• Real-time points balance dashboard</a:t>
            </a:r>
          </a:p>
          <a:p>
            <a:pPr marL="0" indent="0">
              <a:buNone/>
            </a:pPr>
            <a:r>
              <a:rPr dirty="0"/>
              <a:t>• Rewards redemption catalog</a:t>
            </a:r>
          </a:p>
          <a:p>
            <a:pPr marL="0" indent="0">
              <a:buNone/>
            </a:pPr>
            <a:r>
              <a:rPr dirty="0"/>
              <a:t>• Restaurant admin analytics dashboard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User Journey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1. Customer dines at restaurant.</a:t>
            </a:r>
          </a:p>
          <a:p>
            <a:pPr marL="0" indent="0">
              <a:buNone/>
            </a:pPr>
            <a:r>
              <a:rPr dirty="0"/>
              <a:t>2. Scans QR code using the app.</a:t>
            </a:r>
          </a:p>
          <a:p>
            <a:pPr marL="0" indent="0">
              <a:buNone/>
            </a:pPr>
            <a:r>
              <a:rPr dirty="0"/>
              <a:t>3. Points are credited instantly.</a:t>
            </a:r>
          </a:p>
          <a:p>
            <a:pPr marL="0" indent="0">
              <a:buNone/>
            </a:pPr>
            <a:r>
              <a:rPr dirty="0"/>
              <a:t>4. Customer can redeem rewards anytime.</a:t>
            </a:r>
          </a:p>
          <a:p>
            <a:pPr marL="0" indent="0">
              <a:buNone/>
            </a:pPr>
            <a:r>
              <a:rPr dirty="0"/>
              <a:t>5. Restaurant tracks user engagement.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Technology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Mobile </a:t>
            </a:r>
            <a:r>
              <a:rPr dirty="0" err="1"/>
              <a:t>App</a:t>
            </a:r>
            <a:r>
              <a:rPr dirty="0" err="1" smtClean="0"/>
              <a:t>:.</a:t>
            </a:r>
            <a:r>
              <a:rPr dirty="0" err="1"/>
              <a:t>NET</a:t>
            </a:r>
            <a:r>
              <a:rPr dirty="0"/>
              <a:t> MAUI</a:t>
            </a:r>
          </a:p>
          <a:p>
            <a:pPr marL="0" indent="0">
              <a:buNone/>
            </a:pPr>
            <a:r>
              <a:rPr dirty="0"/>
              <a:t>• Backend: ASP.NET Core </a:t>
            </a:r>
            <a:endParaRPr lang="en-PH" dirty="0" smtClean="0"/>
          </a:p>
          <a:p>
            <a:pPr marL="0" indent="0">
              <a:buNone/>
            </a:pPr>
            <a:r>
              <a:rPr dirty="0" smtClean="0"/>
              <a:t>• </a:t>
            </a:r>
            <a:r>
              <a:rPr dirty="0"/>
              <a:t>Database: </a:t>
            </a:r>
            <a:r>
              <a:rPr dirty="0" smtClean="0"/>
              <a:t>MySQL</a:t>
            </a:r>
            <a:r>
              <a:rPr lang="en-PH" dirty="0" smtClean="0"/>
              <a:t>/</a:t>
            </a:r>
            <a:r>
              <a:rPr lang="en-PH" dirty="0" err="1" smtClean="0"/>
              <a:t>Sql</a:t>
            </a:r>
            <a:r>
              <a:rPr lang="en-PH" dirty="0" smtClean="0"/>
              <a:t> Server</a:t>
            </a:r>
            <a:r>
              <a:rPr dirty="0" smtClean="0"/>
              <a:t> </a:t>
            </a:r>
            <a:r>
              <a:rPr dirty="0"/>
              <a:t>or Firebase</a:t>
            </a:r>
          </a:p>
          <a:p>
            <a:pPr marL="0" indent="0">
              <a:buNone/>
            </a:pPr>
            <a:r>
              <a:rPr dirty="0"/>
              <a:t>• QR Code: </a:t>
            </a:r>
            <a:r>
              <a:rPr dirty="0" err="1"/>
              <a:t>ZXing</a:t>
            </a:r>
            <a:r>
              <a:rPr dirty="0"/>
              <a:t> or Google ML Kit</a:t>
            </a:r>
          </a:p>
          <a:p>
            <a:pPr marL="0" indent="0">
              <a:buNone/>
            </a:pPr>
            <a:r>
              <a:rPr dirty="0"/>
              <a:t>• Cloud Hosting: Azure or AWS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Sample Screenshots</a:t>
            </a:r>
            <a:endParaRPr dirty="0"/>
          </a:p>
        </p:txBody>
      </p:sp>
      <p:pic>
        <p:nvPicPr>
          <p:cNvPr id="1026" name="Picture 2" descr="Restaurant Loyalty Software | Run Loyalty Programs With Incentiv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378" y="1902206"/>
            <a:ext cx="2885243" cy="379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750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Sample Screenshots</a:t>
            </a:r>
            <a:endParaRPr dirty="0"/>
          </a:p>
        </p:txBody>
      </p:sp>
      <p:pic>
        <p:nvPicPr>
          <p:cNvPr id="2050" name="Picture 2" descr="Loyalty App Template | Loyalty Rewards App Design | Uiz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740" y="2335968"/>
            <a:ext cx="5800519" cy="336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707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Sample Screenshots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66656"/>
            <a:ext cx="1477963" cy="320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212" y="1766656"/>
            <a:ext cx="1477962" cy="3200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019" y="1766657"/>
            <a:ext cx="1477962" cy="32003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495" y="1766658"/>
            <a:ext cx="1444624" cy="32003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855" y="1766658"/>
            <a:ext cx="1440179" cy="320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42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195</Words>
  <Application>Microsoft Office PowerPoint</Application>
  <PresentationFormat>On-screen Show (4:3)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Restaurant Rewards Mobile App</vt:lpstr>
      <vt:lpstr>Problem / Opportunity</vt:lpstr>
      <vt:lpstr>Solution Overview</vt:lpstr>
      <vt:lpstr>Key Features</vt:lpstr>
      <vt:lpstr>User Journey</vt:lpstr>
      <vt:lpstr>Technology Stack</vt:lpstr>
      <vt:lpstr>Sample Screenshots</vt:lpstr>
      <vt:lpstr>Sample Screenshots</vt:lpstr>
      <vt:lpstr>Sample Screenshots</vt:lpstr>
      <vt:lpstr>Sample Screenshots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Rewards Mobile App</dc:title>
  <dc:subject/>
  <dc:creator>agurokeendavid</dc:creator>
  <cp:keywords/>
  <dc:description>generated using python-pptx</dc:description>
  <cp:lastModifiedBy>Keen David Aguro</cp:lastModifiedBy>
  <cp:revision>3</cp:revision>
  <dcterms:created xsi:type="dcterms:W3CDTF">2013-01-27T09:14:16Z</dcterms:created>
  <dcterms:modified xsi:type="dcterms:W3CDTF">2025-10-27T12:50:37Z</dcterms:modified>
  <cp:category/>
</cp:coreProperties>
</file>